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6" r:id="rId3"/>
    <p:sldId id="268" r:id="rId4"/>
    <p:sldId id="269" r:id="rId5"/>
    <p:sldId id="270" r:id="rId6"/>
    <p:sldId id="271" r:id="rId7"/>
    <p:sldId id="267" r:id="rId8"/>
    <p:sldId id="259" r:id="rId9"/>
    <p:sldId id="257" r:id="rId10"/>
    <p:sldId id="260" r:id="rId11"/>
    <p:sldId id="261" r:id="rId12"/>
    <p:sldId id="272" r:id="rId13"/>
    <p:sldId id="263" r:id="rId14"/>
    <p:sldId id="265" r:id="rId15"/>
    <p:sldId id="266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3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9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5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2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Seismometer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91584" cy="4351338"/>
          </a:xfrm>
        </p:spPr>
        <p:txBody>
          <a:bodyPr/>
          <a:lstStyle/>
          <a:p>
            <a:r>
              <a:rPr lang="en-US" dirty="0" smtClean="0"/>
              <a:t>Measures vibrations in a planet’s surface</a:t>
            </a:r>
          </a:p>
          <a:p>
            <a:endParaRPr lang="en-US" dirty="0"/>
          </a:p>
          <a:p>
            <a:r>
              <a:rPr lang="en-US" dirty="0" smtClean="0"/>
              <a:t>Is this used in an orbiting platform?</a:t>
            </a:r>
          </a:p>
          <a:p>
            <a:endParaRPr lang="en-US" dirty="0"/>
          </a:p>
          <a:p>
            <a:r>
              <a:rPr lang="en-US" dirty="0" smtClean="0"/>
              <a:t>How many are typically used?</a:t>
            </a:r>
            <a:endParaRPr lang="en-US" dirty="0"/>
          </a:p>
        </p:txBody>
      </p:sp>
      <p:pic>
        <p:nvPicPr>
          <p:cNvPr id="6146" name="Picture 2" descr="http://visual.merriam-webster.com/images/earth/geology/earthquake/seismographs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1" y="1584960"/>
            <a:ext cx="6701234" cy="467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55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66375" cy="4351338"/>
          </a:xfrm>
        </p:spPr>
        <p:txBody>
          <a:bodyPr/>
          <a:lstStyle/>
          <a:p>
            <a:r>
              <a:rPr lang="en-US" dirty="0" smtClean="0"/>
              <a:t>Alpha magnetic spectrometer.</a:t>
            </a:r>
          </a:p>
          <a:p>
            <a:endParaRPr lang="en-US" dirty="0"/>
          </a:p>
          <a:p>
            <a:r>
              <a:rPr lang="en-US" dirty="0" smtClean="0"/>
              <a:t>What is it used for?</a:t>
            </a:r>
            <a:endParaRPr lang="en-US" dirty="0"/>
          </a:p>
        </p:txBody>
      </p:sp>
      <p:pic>
        <p:nvPicPr>
          <p:cNvPr id="8194" name="Picture 2" descr="http://www.cflhd.gov/resources/agm/images/fig2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014" y="1499615"/>
            <a:ext cx="6839585" cy="512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77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Retro Reflectors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661079" cy="4758055"/>
          </a:xfrm>
        </p:spPr>
        <p:txBody>
          <a:bodyPr>
            <a:normAutofit/>
          </a:bodyPr>
          <a:lstStyle/>
          <a:p>
            <a:r>
              <a:rPr lang="en-US" dirty="0" smtClean="0"/>
              <a:t>Retro reflectors on the Mars Express.</a:t>
            </a:r>
          </a:p>
          <a:p>
            <a:endParaRPr lang="en-US" dirty="0"/>
          </a:p>
          <a:p>
            <a:r>
              <a:rPr lang="en-US" dirty="0" smtClean="0"/>
              <a:t>Retro Reflectors bounce a laser beam off a planet to determine height above the planet.</a:t>
            </a:r>
          </a:p>
          <a:p>
            <a:endParaRPr lang="en-US" dirty="0"/>
          </a:p>
          <a:p>
            <a:r>
              <a:rPr lang="en-US" dirty="0" smtClean="0"/>
              <a:t>How would it measure the height?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310" y="1825625"/>
            <a:ext cx="5486400" cy="404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853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91321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Spectrometers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7616" y="1597025"/>
            <a:ext cx="3463344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Spectrometers measure the Interaction between Matter and Energy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</a:rPr>
              <a:t>How do they work?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10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Spectrometer on the Jade Robot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457" y="1690688"/>
            <a:ext cx="5795493" cy="4224270"/>
          </a:xfrm>
        </p:spPr>
      </p:pic>
      <p:sp>
        <p:nvSpPr>
          <p:cNvPr id="5" name="TextBox 4"/>
          <p:cNvSpPr txBox="1"/>
          <p:nvPr/>
        </p:nvSpPr>
        <p:spPr>
          <a:xfrm>
            <a:off x="502276" y="2266682"/>
            <a:ext cx="4159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How does the spectrometer work in Jade?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83973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Using the Jade Spectrometer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19" y="1825625"/>
            <a:ext cx="8659162" cy="4351338"/>
          </a:xfrm>
        </p:spPr>
      </p:pic>
    </p:spTree>
    <p:extLst>
      <p:ext uri="{BB962C8B-B14F-4D97-AF65-F5344CB8AC3E}">
        <p14:creationId xmlns:p14="http://schemas.microsoft.com/office/powerpoint/2010/main" val="3141368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Probes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2289"/>
            <a:ext cx="4339107" cy="4351338"/>
          </a:xfrm>
        </p:spPr>
        <p:txBody>
          <a:bodyPr>
            <a:normAutofit fontScale="85000" lnSpcReduction="10000"/>
          </a:bodyPr>
          <a:lstStyle/>
          <a:p>
            <a:endParaRPr lang="en-US" dirty="0" smtClean="0"/>
          </a:p>
          <a:p>
            <a:r>
              <a:rPr lang="en-US" sz="3500" dirty="0" smtClean="0"/>
              <a:t>Sputnik was the first in space.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3500" dirty="0" smtClean="0"/>
              <a:t>Mariner 9 was one of the first to explore Mars.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626" y="566670"/>
            <a:ext cx="3803382" cy="3372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30" y="4523704"/>
            <a:ext cx="5009072" cy="23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9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uekae.com/wp-content/uploads/2011/06/shuttle_interi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The Expected ISS Interior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41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esa.int/var/esa/storage/images/esa_multimedia/images/2004/03/inside_iss_-_ready_for_business_commercialisation/9803720-3-eng-GB/inside_ISS_-_ready_for_business_commercialisa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6"/>
          <a:stretch/>
        </p:blipFill>
        <p:spPr bwMode="auto">
          <a:xfrm>
            <a:off x="5052" y="-356616"/>
            <a:ext cx="12186948" cy="779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-3566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The Actual ISS Interior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59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46176" y="-91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Women in Space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9239" t="28054" r="10232" b="52600"/>
          <a:stretch/>
        </p:blipFill>
        <p:spPr>
          <a:xfrm>
            <a:off x="338327" y="1499615"/>
            <a:ext cx="11375137" cy="1700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9239" t="28574" r="10231" b="51768"/>
          <a:stretch/>
        </p:blipFill>
        <p:spPr>
          <a:xfrm>
            <a:off x="338328" y="3200400"/>
            <a:ext cx="11375136" cy="1728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8327" y="5193792"/>
            <a:ext cx="117720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59 Women Astronauts (out of 536 Total)</a:t>
            </a:r>
          </a:p>
          <a:p>
            <a:r>
              <a:rPr lang="en-US" sz="4400" dirty="0" smtClean="0"/>
              <a:t>2 Canadian Women Astronauts (</a:t>
            </a:r>
            <a:r>
              <a:rPr lang="en-US" sz="4400" dirty="0" err="1" smtClean="0"/>
              <a:t>Bondar</a:t>
            </a:r>
            <a:r>
              <a:rPr lang="en-US" sz="4400" dirty="0" smtClean="0"/>
              <a:t> &amp; Payette)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087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6385" y="0"/>
            <a:ext cx="1129588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Makes A Person an Astronaut?</a:t>
            </a:r>
            <a:endParaRPr lang="en-US" dirty="0"/>
          </a:p>
        </p:txBody>
      </p:sp>
      <p:pic>
        <p:nvPicPr>
          <p:cNvPr id="3074" name="Picture 2" descr="http://robot6.comicbookresources.com/wp-content/uploads/2012/01/Voss-625x6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304" y="1435292"/>
            <a:ext cx="5057140" cy="505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02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6385" y="0"/>
            <a:ext cx="1129588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Makes A Person an Astronaut?</a:t>
            </a:r>
          </a:p>
          <a:p>
            <a:r>
              <a:rPr lang="en-US" sz="4800" dirty="0" smtClean="0"/>
              <a:t>Flying &gt; 50km Above the Earth</a:t>
            </a:r>
            <a:endParaRPr lang="en-US" sz="4800" dirty="0"/>
          </a:p>
        </p:txBody>
      </p:sp>
      <p:pic>
        <p:nvPicPr>
          <p:cNvPr id="5122" name="Picture 2" descr="http://upload.wikimedia.org/wikipedia/commons/1/14/Pilot_Neil_Armstrong_and_X-15_-1_-_GPN-2000-00012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6" y="1325564"/>
            <a:ext cx="4352416" cy="341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nasa.gov/images/content/744726main_mercury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801" y="1361262"/>
            <a:ext cx="7147755" cy="536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upload.wikimedia.org/wikipedia/commons/d/d6/SpaceShipOne_test_pilot_Mike_Melvill_after_the_launch_in_pursuit_of_the_Ansari_X_Prize_on_September_29,_200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6" y="4848270"/>
            <a:ext cx="2551048" cy="191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626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34852"/>
            <a:ext cx="9144000" cy="4922948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Instruments Used in Space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72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Suffix “</a:t>
            </a:r>
            <a:r>
              <a:rPr lang="en-US" dirty="0" err="1" smtClean="0"/>
              <a:t>ometer</a:t>
            </a:r>
            <a:r>
              <a:rPr lang="en-US" dirty="0" smtClean="0"/>
              <a:t>” – means “Meter”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661079" cy="47580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Speedometer measures speed in a car</a:t>
            </a:r>
          </a:p>
          <a:p>
            <a:r>
              <a:rPr lang="en-US" dirty="0" smtClean="0"/>
              <a:t>Thermometer measures temperature</a:t>
            </a:r>
          </a:p>
          <a:p>
            <a:r>
              <a:rPr lang="en-US" dirty="0" smtClean="0"/>
              <a:t>Hygrometer measures humidity</a:t>
            </a:r>
          </a:p>
          <a:p>
            <a:r>
              <a:rPr lang="en-US" dirty="0" smtClean="0"/>
              <a:t>Tachometer measures rotational speed</a:t>
            </a:r>
          </a:p>
          <a:p>
            <a:r>
              <a:rPr lang="en-US" dirty="0"/>
              <a:t>Sphygmomanometer measures blood pressure</a:t>
            </a:r>
          </a:p>
          <a:p>
            <a:endParaRPr lang="en-US" dirty="0"/>
          </a:p>
          <a:p>
            <a:r>
              <a:rPr lang="en-US" dirty="0" smtClean="0"/>
              <a:t>What other “</a:t>
            </a:r>
            <a:r>
              <a:rPr lang="en-US" dirty="0" err="1" smtClean="0"/>
              <a:t>ometers</a:t>
            </a:r>
            <a:r>
              <a:rPr lang="en-US" dirty="0" smtClean="0"/>
              <a:t>” are there?</a:t>
            </a:r>
            <a:endParaRPr lang="en-US" dirty="0"/>
          </a:p>
        </p:txBody>
      </p:sp>
      <p:pic>
        <p:nvPicPr>
          <p:cNvPr id="9218" name="Picture 2" descr="https://encrypted-tbn0.gstatic.com/images?q=tbn:ANd9GcTu_8HDQcZsbOMbVB_cgqbBcAZl5hVgCu2LdPABHzKPoROn07i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743" y="2163952"/>
            <a:ext cx="5817205" cy="387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74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Instruments used In Space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197" y="2073902"/>
            <a:ext cx="3617588" cy="29746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33" y="1803042"/>
            <a:ext cx="5949267" cy="48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86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240</Words>
  <Application>Microsoft Macintosh PowerPoint</Application>
  <PresentationFormat>Custom</PresentationFormat>
  <Paragraphs>57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Suffix “ometer” – means “Meter”</vt:lpstr>
      <vt:lpstr>Common Instruments used In Space</vt:lpstr>
      <vt:lpstr>Seismometer</vt:lpstr>
      <vt:lpstr>Magnetometers</vt:lpstr>
      <vt:lpstr>Retro Reflectors</vt:lpstr>
      <vt:lpstr>Spectrometers</vt:lpstr>
      <vt:lpstr>Using the Spectrometer on the Jade Robot </vt:lpstr>
      <vt:lpstr>Using the Jade Spectrometer</vt:lpstr>
      <vt:lpstr>Space Probes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Instruments Used in Space Exploration</dc:title>
  <dc:creator>Patience Brown</dc:creator>
  <cp:lastModifiedBy>Michael Predko</cp:lastModifiedBy>
  <cp:revision>17</cp:revision>
  <dcterms:created xsi:type="dcterms:W3CDTF">2015-03-29T21:30:31Z</dcterms:created>
  <dcterms:modified xsi:type="dcterms:W3CDTF">2015-06-09T16:11:56Z</dcterms:modified>
</cp:coreProperties>
</file>